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56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44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4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41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46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33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08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23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57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07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9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2982-138D-46CA-95CC-134ABE036675}" type="datetimeFigureOut">
              <a:rPr lang="de-DE" smtClean="0"/>
              <a:t>16.05.2017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F826-F0D9-4DC5-A5AC-CB6F9981FF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39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52" y="555441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6287" y="1074057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4745" y="780755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6491" y="561771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7532" y="785234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7601" y="625915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7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989" y="4486628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9326" y="3692143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7071" y="3630545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4166" y="3670495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7601" y="625915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8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85185E-6 L -0.11888 0.208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1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989" y="4486628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9326" y="3692143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7071" y="3630545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4166" y="3670495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34361" y="1995021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55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989" y="4486628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9326" y="3692143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7071" y="3630545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4166" y="3670495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34361" y="1995021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16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13958 0.429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79" y="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989" y="4486628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9326" y="3692143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7071" y="3630545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4166" y="3670495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34361" y="1995021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25264" y="364916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65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85185E-6 L -0.26289 0.419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51" y="2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52" y="555441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6287" y="1074057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4745" y="780755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6491" y="561771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7532" y="785234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7601" y="625915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97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22222E-6 L 0.25417 0.44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6287" y="1074057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4745" y="780755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6491" y="561771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7532" y="785234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7601" y="625915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0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L 0.42344 0.49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72" y="2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989" y="4486628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4745" y="780755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6491" y="561771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7532" y="785234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7601" y="625915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27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1.48148E-6 L 0.4694 0.4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64" y="2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989" y="4486628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4745" y="780755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7071" y="3630545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7532" y="785234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7601" y="625915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76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989" y="4486628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4745" y="780755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7071" y="3630545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7532" y="785234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7601" y="625915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1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7.40741E-7 L -0.0142 0.431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" y="2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989" y="4486628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4745" y="780755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7071" y="3630545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4166" y="3670495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7601" y="625915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3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989" y="4486628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4745" y="780755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7071" y="3630545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4166" y="3670495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7601" y="625915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7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7.40741E-7 L -0.29427 0.431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14" y="2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4443" y="3150886"/>
            <a:ext cx="863113" cy="121492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4172" y="396298"/>
            <a:ext cx="914400" cy="124001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683" y="4365812"/>
            <a:ext cx="10202526" cy="209084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189" y="3525062"/>
            <a:ext cx="947760" cy="108087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68989" y="4486628"/>
            <a:ext cx="1117223" cy="534637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9326" y="3692143"/>
            <a:ext cx="954062" cy="79448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7071" y="3630545"/>
            <a:ext cx="1480458" cy="1024571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4166" y="3670495"/>
            <a:ext cx="681040" cy="79000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27601" y="625915"/>
            <a:ext cx="823297" cy="11755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347071" y="696686"/>
            <a:ext cx="1380027" cy="7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1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Britta</dc:creator>
  <cp:lastModifiedBy>Philipp Wichtrup</cp:lastModifiedBy>
  <cp:revision>15</cp:revision>
  <dcterms:created xsi:type="dcterms:W3CDTF">2017-05-16T13:01:43Z</dcterms:created>
  <dcterms:modified xsi:type="dcterms:W3CDTF">2017-05-16T16:08:54Z</dcterms:modified>
</cp:coreProperties>
</file>